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6/23/2024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6/23/2024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prstGeom prst="ellipse">
            <a:avLst/>
          </a:pr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prstGeom prst="ellipse">
            <a:avLst/>
          </a:pr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prstGeom prst="ellipse">
            <a:avLst/>
          </a:pr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7186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11</cp:revision>
  <dcterms:created xsi:type="dcterms:W3CDTF">2022-04-20T15:39:56Z</dcterms:created>
  <dcterms:modified xsi:type="dcterms:W3CDTF">2024-06-23T21:04:12Z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